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8" r:id="rId2"/>
    <p:sldId id="341" r:id="rId3"/>
    <p:sldId id="342" r:id="rId4"/>
    <p:sldId id="343" r:id="rId5"/>
    <p:sldId id="344" r:id="rId6"/>
    <p:sldId id="345" r:id="rId7"/>
    <p:sldId id="340" r:id="rId8"/>
    <p:sldId id="347" r:id="rId9"/>
    <p:sldId id="34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CF73A-ED97-4248-BBB2-9281F9F18F2B}" v="35" dt="2025-02-20T12:38:25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Ignacio González Gómez" userId="7bf5e9a1-d954-4178-a3a4-646934011e9a" providerId="ADAL" clId="{486CF73A-ED97-4248-BBB2-9281F9F18F2B}"/>
    <pc:docChg chg="undo custSel addSld delSld modSld sldOrd">
      <pc:chgData name="José Ignacio González Gómez" userId="7bf5e9a1-d954-4178-a3a4-646934011e9a" providerId="ADAL" clId="{486CF73A-ED97-4248-BBB2-9281F9F18F2B}" dt="2025-02-20T15:23:39.492" v="1186" actId="47"/>
      <pc:docMkLst>
        <pc:docMk/>
      </pc:docMkLst>
      <pc:sldChg chg="addSp delSp modSp mod ord">
        <pc:chgData name="José Ignacio González Gómez" userId="7bf5e9a1-d954-4178-a3a4-646934011e9a" providerId="ADAL" clId="{486CF73A-ED97-4248-BBB2-9281F9F18F2B}" dt="2025-02-20T10:20:33.162" v="370" actId="20577"/>
        <pc:sldMkLst>
          <pc:docMk/>
          <pc:sldMk cId="62340892" sldId="338"/>
        </pc:sldMkLst>
        <pc:spChg chg="add mod">
          <ac:chgData name="José Ignacio González Gómez" userId="7bf5e9a1-d954-4178-a3a4-646934011e9a" providerId="ADAL" clId="{486CF73A-ED97-4248-BBB2-9281F9F18F2B}" dt="2025-02-20T10:10:25.484" v="222" actId="20577"/>
          <ac:spMkLst>
            <pc:docMk/>
            <pc:sldMk cId="62340892" sldId="338"/>
            <ac:spMk id="2" creationId="{43F4CC97-3B89-CABA-9166-3AB5AE7C4C22}"/>
          </ac:spMkLst>
        </pc:spChg>
        <pc:spChg chg="add mod">
          <ac:chgData name="José Ignacio González Gómez" userId="7bf5e9a1-d954-4178-a3a4-646934011e9a" providerId="ADAL" clId="{486CF73A-ED97-4248-BBB2-9281F9F18F2B}" dt="2025-02-20T10:05:57.946" v="103" actId="14100"/>
          <ac:spMkLst>
            <pc:docMk/>
            <pc:sldMk cId="62340892" sldId="338"/>
            <ac:spMk id="5" creationId="{826DB367-C5B2-6CAD-6C96-842FAAE3D9CD}"/>
          </ac:spMkLst>
        </pc:spChg>
        <pc:spChg chg="add mod">
          <ac:chgData name="José Ignacio González Gómez" userId="7bf5e9a1-d954-4178-a3a4-646934011e9a" providerId="ADAL" clId="{486CF73A-ED97-4248-BBB2-9281F9F18F2B}" dt="2025-02-20T10:05:36.915" v="96" actId="14100"/>
          <ac:spMkLst>
            <pc:docMk/>
            <pc:sldMk cId="62340892" sldId="338"/>
            <ac:spMk id="6" creationId="{D879FF26-5A5E-8BC1-5566-8C54CE19C097}"/>
          </ac:spMkLst>
        </pc:spChg>
        <pc:spChg chg="add mod">
          <ac:chgData name="José Ignacio González Gómez" userId="7bf5e9a1-d954-4178-a3a4-646934011e9a" providerId="ADAL" clId="{486CF73A-ED97-4248-BBB2-9281F9F18F2B}" dt="2025-02-20T10:06:11.543" v="104" actId="1076"/>
          <ac:spMkLst>
            <pc:docMk/>
            <pc:sldMk cId="62340892" sldId="338"/>
            <ac:spMk id="11" creationId="{84775DC8-7D86-4351-3252-5D9EA2C3B04F}"/>
          </ac:spMkLst>
        </pc:spChg>
        <pc:spChg chg="add mod">
          <ac:chgData name="José Ignacio González Gómez" userId="7bf5e9a1-d954-4178-a3a4-646934011e9a" providerId="ADAL" clId="{486CF73A-ED97-4248-BBB2-9281F9F18F2B}" dt="2025-02-20T10:18:11.040" v="291" actId="14100"/>
          <ac:spMkLst>
            <pc:docMk/>
            <pc:sldMk cId="62340892" sldId="338"/>
            <ac:spMk id="14" creationId="{8CF4B851-9396-B3BE-7C0A-D737235B3049}"/>
          </ac:spMkLst>
        </pc:spChg>
        <pc:spChg chg="add mod">
          <ac:chgData name="José Ignacio González Gómez" userId="7bf5e9a1-d954-4178-a3a4-646934011e9a" providerId="ADAL" clId="{486CF73A-ED97-4248-BBB2-9281F9F18F2B}" dt="2025-02-20T10:19:07.073" v="337" actId="207"/>
          <ac:spMkLst>
            <pc:docMk/>
            <pc:sldMk cId="62340892" sldId="338"/>
            <ac:spMk id="15" creationId="{31DF0113-72B1-D626-6D40-729FBEE74DB1}"/>
          </ac:spMkLst>
        </pc:spChg>
        <pc:spChg chg="add mod">
          <ac:chgData name="José Ignacio González Gómez" userId="7bf5e9a1-d954-4178-a3a4-646934011e9a" providerId="ADAL" clId="{486CF73A-ED97-4248-BBB2-9281F9F18F2B}" dt="2025-02-20T10:20:33.162" v="370" actId="20577"/>
          <ac:spMkLst>
            <pc:docMk/>
            <pc:sldMk cId="62340892" sldId="338"/>
            <ac:spMk id="16" creationId="{FD59C0BD-0B22-87CA-A960-1A38EBF4284C}"/>
          </ac:spMkLst>
        </pc:spChg>
        <pc:picChg chg="add del mod">
          <ac:chgData name="José Ignacio González Gómez" userId="7bf5e9a1-d954-4178-a3a4-646934011e9a" providerId="ADAL" clId="{486CF73A-ED97-4248-BBB2-9281F9F18F2B}" dt="2025-02-20T10:01:00.327" v="74" actId="478"/>
          <ac:picMkLst>
            <pc:docMk/>
            <pc:sldMk cId="62340892" sldId="338"/>
            <ac:picMk id="4" creationId="{A7E1DBC8-CD0A-B25F-0DF0-E651D390EFC6}"/>
          </ac:picMkLst>
        </pc:picChg>
        <pc:picChg chg="add del mod ord">
          <ac:chgData name="José Ignacio González Gómez" userId="7bf5e9a1-d954-4178-a3a4-646934011e9a" providerId="ADAL" clId="{486CF73A-ED97-4248-BBB2-9281F9F18F2B}" dt="2025-02-20T10:05:12.455" v="89" actId="478"/>
          <ac:picMkLst>
            <pc:docMk/>
            <pc:sldMk cId="62340892" sldId="338"/>
            <ac:picMk id="8" creationId="{EE827628-9B2E-1C8E-992E-D30BF66B101B}"/>
          </ac:picMkLst>
        </pc:picChg>
        <pc:picChg chg="add del">
          <ac:chgData name="José Ignacio González Gómez" userId="7bf5e9a1-d954-4178-a3a4-646934011e9a" providerId="ADAL" clId="{486CF73A-ED97-4248-BBB2-9281F9F18F2B}" dt="2025-02-20T10:01:44.078" v="85" actId="22"/>
          <ac:picMkLst>
            <pc:docMk/>
            <pc:sldMk cId="62340892" sldId="338"/>
            <ac:picMk id="10" creationId="{A36C2122-AD3A-555E-D29A-3EAA07CAB153}"/>
          </ac:picMkLst>
        </pc:picChg>
        <pc:picChg chg="add mod ord">
          <ac:chgData name="José Ignacio González Gómez" userId="7bf5e9a1-d954-4178-a3a4-646934011e9a" providerId="ADAL" clId="{486CF73A-ED97-4248-BBB2-9281F9F18F2B}" dt="2025-02-20T10:18:55.925" v="335" actId="1076"/>
          <ac:picMkLst>
            <pc:docMk/>
            <pc:sldMk cId="62340892" sldId="338"/>
            <ac:picMk id="13" creationId="{0603138F-8FE8-5433-1447-776FAA094440}"/>
          </ac:picMkLst>
        </pc:picChg>
      </pc:sldChg>
      <pc:sldChg chg="add del">
        <pc:chgData name="José Ignacio González Gómez" userId="7bf5e9a1-d954-4178-a3a4-646934011e9a" providerId="ADAL" clId="{486CF73A-ED97-4248-BBB2-9281F9F18F2B}" dt="2025-02-20T12:38:53.452" v="1184" actId="47"/>
        <pc:sldMkLst>
          <pc:docMk/>
          <pc:sldMk cId="1148247362" sldId="339"/>
        </pc:sldMkLst>
      </pc:sldChg>
      <pc:sldChg chg="addSp delSp modSp add mod ord">
        <pc:chgData name="José Ignacio González Gómez" userId="7bf5e9a1-d954-4178-a3a4-646934011e9a" providerId="ADAL" clId="{486CF73A-ED97-4248-BBB2-9281F9F18F2B}" dt="2025-02-20T12:35:41.119" v="1174" actId="14100"/>
        <pc:sldMkLst>
          <pc:docMk/>
          <pc:sldMk cId="768479205" sldId="340"/>
        </pc:sldMkLst>
        <pc:spChg chg="add del mod">
          <ac:chgData name="José Ignacio González Gómez" userId="7bf5e9a1-d954-4178-a3a4-646934011e9a" providerId="ADAL" clId="{486CF73A-ED97-4248-BBB2-9281F9F18F2B}" dt="2025-02-20T11:17:09.187" v="800" actId="21"/>
          <ac:spMkLst>
            <pc:docMk/>
            <pc:sldMk cId="768479205" sldId="340"/>
            <ac:spMk id="2" creationId="{1C5F4526-F380-7E58-FA80-9ECDC846083C}"/>
          </ac:spMkLst>
        </pc:spChg>
        <pc:spChg chg="add del mod">
          <ac:chgData name="José Ignacio González Gómez" userId="7bf5e9a1-d954-4178-a3a4-646934011e9a" providerId="ADAL" clId="{486CF73A-ED97-4248-BBB2-9281F9F18F2B}" dt="2025-02-20T11:18:18.262" v="812" actId="21"/>
          <ac:spMkLst>
            <pc:docMk/>
            <pc:sldMk cId="768479205" sldId="340"/>
            <ac:spMk id="4" creationId="{39D40646-EED1-A6DC-9AB8-35723F53C35D}"/>
          </ac:spMkLst>
        </pc:spChg>
        <pc:spChg chg="add del mod">
          <ac:chgData name="José Ignacio González Gómez" userId="7bf5e9a1-d954-4178-a3a4-646934011e9a" providerId="ADAL" clId="{486CF73A-ED97-4248-BBB2-9281F9F18F2B}" dt="2025-02-20T11:18:18.262" v="812" actId="21"/>
          <ac:spMkLst>
            <pc:docMk/>
            <pc:sldMk cId="768479205" sldId="340"/>
            <ac:spMk id="5" creationId="{1E21E79B-53BC-B02C-8B26-3630A0C11075}"/>
          </ac:spMkLst>
        </pc:spChg>
        <pc:spChg chg="add mod">
          <ac:chgData name="José Ignacio González Gómez" userId="7bf5e9a1-d954-4178-a3a4-646934011e9a" providerId="ADAL" clId="{486CF73A-ED97-4248-BBB2-9281F9F18F2B}" dt="2025-02-20T12:34:22.905" v="1160" actId="1076"/>
          <ac:spMkLst>
            <pc:docMk/>
            <pc:sldMk cId="768479205" sldId="340"/>
            <ac:spMk id="5" creationId="{8B660197-71E2-FC8A-45B4-8B420E08548A}"/>
          </ac:spMkLst>
        </pc:spChg>
        <pc:spChg chg="add del mod">
          <ac:chgData name="José Ignacio González Gómez" userId="7bf5e9a1-d954-4178-a3a4-646934011e9a" providerId="ADAL" clId="{486CF73A-ED97-4248-BBB2-9281F9F18F2B}" dt="2025-02-20T11:18:18.262" v="812" actId="21"/>
          <ac:spMkLst>
            <pc:docMk/>
            <pc:sldMk cId="768479205" sldId="340"/>
            <ac:spMk id="6" creationId="{CDE86FB0-83A4-6369-2D66-2CD5D4113AC1}"/>
          </ac:spMkLst>
        </pc:spChg>
        <pc:spChg chg="add mod">
          <ac:chgData name="José Ignacio González Gómez" userId="7bf5e9a1-d954-4178-a3a4-646934011e9a" providerId="ADAL" clId="{486CF73A-ED97-4248-BBB2-9281F9F18F2B}" dt="2025-02-20T12:35:05.769" v="1166" actId="14100"/>
          <ac:spMkLst>
            <pc:docMk/>
            <pc:sldMk cId="768479205" sldId="340"/>
            <ac:spMk id="6" creationId="{D75AF9BA-CA43-6428-7643-89BC66663355}"/>
          </ac:spMkLst>
        </pc:spChg>
        <pc:spChg chg="add del mod">
          <ac:chgData name="José Ignacio González Gómez" userId="7bf5e9a1-d954-4178-a3a4-646934011e9a" providerId="ADAL" clId="{486CF73A-ED97-4248-BBB2-9281F9F18F2B}" dt="2025-02-20T12:33:58.151" v="1155" actId="478"/>
          <ac:spMkLst>
            <pc:docMk/>
            <pc:sldMk cId="768479205" sldId="340"/>
            <ac:spMk id="7" creationId="{5C0BB184-AACA-EA0F-B9E0-3B8577226B3B}"/>
          </ac:spMkLst>
        </pc:spChg>
        <pc:spChg chg="add del mod">
          <ac:chgData name="José Ignacio González Gómez" userId="7bf5e9a1-d954-4178-a3a4-646934011e9a" providerId="ADAL" clId="{486CF73A-ED97-4248-BBB2-9281F9F18F2B}" dt="2025-02-20T12:33:58.151" v="1155" actId="478"/>
          <ac:spMkLst>
            <pc:docMk/>
            <pc:sldMk cId="768479205" sldId="340"/>
            <ac:spMk id="8" creationId="{9A98C841-D2EB-A68F-DA1E-B60377B177C5}"/>
          </ac:spMkLst>
        </pc:spChg>
        <pc:spChg chg="add del mod">
          <ac:chgData name="José Ignacio González Gómez" userId="7bf5e9a1-d954-4178-a3a4-646934011e9a" providerId="ADAL" clId="{486CF73A-ED97-4248-BBB2-9281F9F18F2B}" dt="2025-02-20T12:33:58.151" v="1155" actId="478"/>
          <ac:spMkLst>
            <pc:docMk/>
            <pc:sldMk cId="768479205" sldId="340"/>
            <ac:spMk id="9" creationId="{15F35BD5-4B35-1310-1B59-A49A2517F4E0}"/>
          </ac:spMkLst>
        </pc:spChg>
        <pc:spChg chg="add del mod">
          <ac:chgData name="José Ignacio González Gómez" userId="7bf5e9a1-d954-4178-a3a4-646934011e9a" providerId="ADAL" clId="{486CF73A-ED97-4248-BBB2-9281F9F18F2B}" dt="2025-02-20T12:33:58.151" v="1155" actId="478"/>
          <ac:spMkLst>
            <pc:docMk/>
            <pc:sldMk cId="768479205" sldId="340"/>
            <ac:spMk id="10" creationId="{B2E32584-6396-810A-B29B-E168987DC969}"/>
          </ac:spMkLst>
        </pc:spChg>
        <pc:picChg chg="add mod">
          <ac:chgData name="José Ignacio González Gómez" userId="7bf5e9a1-d954-4178-a3a4-646934011e9a" providerId="ADAL" clId="{486CF73A-ED97-4248-BBB2-9281F9F18F2B}" dt="2025-02-20T12:34:17.393" v="1158" actId="1076"/>
          <ac:picMkLst>
            <pc:docMk/>
            <pc:sldMk cId="768479205" sldId="340"/>
            <ac:picMk id="4" creationId="{92C45C25-5955-E50E-1B9C-D57F5CD690F1}"/>
          </ac:picMkLst>
        </pc:picChg>
        <pc:cxnChg chg="add del mod">
          <ac:chgData name="José Ignacio González Gómez" userId="7bf5e9a1-d954-4178-a3a4-646934011e9a" providerId="ADAL" clId="{486CF73A-ED97-4248-BBB2-9281F9F18F2B}" dt="2025-02-20T12:33:58.151" v="1155" actId="478"/>
          <ac:cxnSpMkLst>
            <pc:docMk/>
            <pc:sldMk cId="768479205" sldId="340"/>
            <ac:cxnSpMk id="3" creationId="{04D45EA3-A82C-D191-B2A9-045E133E3A87}"/>
          </ac:cxnSpMkLst>
        </pc:cxnChg>
        <pc:cxnChg chg="add mod">
          <ac:chgData name="José Ignacio González Gómez" userId="7bf5e9a1-d954-4178-a3a4-646934011e9a" providerId="ADAL" clId="{486CF73A-ED97-4248-BBB2-9281F9F18F2B}" dt="2025-02-20T12:35:29.598" v="1170" actId="14100"/>
          <ac:cxnSpMkLst>
            <pc:docMk/>
            <pc:sldMk cId="768479205" sldId="340"/>
            <ac:cxnSpMk id="11" creationId="{37FBFA41-D416-922E-E54D-EA59F681BD3F}"/>
          </ac:cxnSpMkLst>
        </pc:cxnChg>
        <pc:cxnChg chg="add del mod">
          <ac:chgData name="José Ignacio González Gómez" userId="7bf5e9a1-d954-4178-a3a4-646934011e9a" providerId="ADAL" clId="{486CF73A-ED97-4248-BBB2-9281F9F18F2B}" dt="2025-02-20T11:17:39.272" v="806" actId="21"/>
          <ac:cxnSpMkLst>
            <pc:docMk/>
            <pc:sldMk cId="768479205" sldId="340"/>
            <ac:cxnSpMk id="11" creationId="{F0C3103C-367A-63C1-61AC-2887E5623065}"/>
          </ac:cxnSpMkLst>
        </pc:cxnChg>
        <pc:cxnChg chg="add mod">
          <ac:chgData name="José Ignacio González Gómez" userId="7bf5e9a1-d954-4178-a3a4-646934011e9a" providerId="ADAL" clId="{486CF73A-ED97-4248-BBB2-9281F9F18F2B}" dt="2025-02-20T12:35:41.119" v="1174" actId="14100"/>
          <ac:cxnSpMkLst>
            <pc:docMk/>
            <pc:sldMk cId="768479205" sldId="340"/>
            <ac:cxnSpMk id="14" creationId="{1A2B3B42-6734-ABF4-3209-1FB084391BE4}"/>
          </ac:cxnSpMkLst>
        </pc:cxnChg>
      </pc:sldChg>
      <pc:sldChg chg="add del">
        <pc:chgData name="José Ignacio González Gómez" userId="7bf5e9a1-d954-4178-a3a4-646934011e9a" providerId="ADAL" clId="{486CF73A-ED97-4248-BBB2-9281F9F18F2B}" dt="2025-02-20T09:59:13.230" v="59" actId="2696"/>
        <pc:sldMkLst>
          <pc:docMk/>
          <pc:sldMk cId="1132806767" sldId="340"/>
        </pc:sldMkLst>
      </pc:sldChg>
      <pc:sldChg chg="addSp modSp add mod ord">
        <pc:chgData name="José Ignacio González Gómez" userId="7bf5e9a1-d954-4178-a3a4-646934011e9a" providerId="ADAL" clId="{486CF73A-ED97-4248-BBB2-9281F9F18F2B}" dt="2025-02-20T10:11:26.029" v="283" actId="1076"/>
        <pc:sldMkLst>
          <pc:docMk/>
          <pc:sldMk cId="2262695969" sldId="341"/>
        </pc:sldMkLst>
        <pc:spChg chg="add mod">
          <ac:chgData name="José Ignacio González Gómez" userId="7bf5e9a1-d954-4178-a3a4-646934011e9a" providerId="ADAL" clId="{486CF73A-ED97-4248-BBB2-9281F9F18F2B}" dt="2025-02-20T10:11:21.891" v="282" actId="20577"/>
          <ac:spMkLst>
            <pc:docMk/>
            <pc:sldMk cId="2262695969" sldId="341"/>
            <ac:spMk id="12" creationId="{476779FD-F148-11C9-2E48-F30283AFABA3}"/>
          </ac:spMkLst>
        </pc:spChg>
        <pc:grpChg chg="add mod">
          <ac:chgData name="José Ignacio González Gómez" userId="7bf5e9a1-d954-4178-a3a4-646934011e9a" providerId="ADAL" clId="{486CF73A-ED97-4248-BBB2-9281F9F18F2B}" dt="2025-02-20T10:11:26.029" v="283" actId="1076"/>
          <ac:grpSpMkLst>
            <pc:docMk/>
            <pc:sldMk cId="2262695969" sldId="341"/>
            <ac:grpSpMk id="11" creationId="{93208055-9E20-6FA2-136F-2C1895AA8CA9}"/>
          </ac:grpSpMkLst>
        </pc:grpChg>
        <pc:picChg chg="add mod">
          <ac:chgData name="José Ignacio González Gómez" userId="7bf5e9a1-d954-4178-a3a4-646934011e9a" providerId="ADAL" clId="{486CF73A-ED97-4248-BBB2-9281F9F18F2B}" dt="2025-02-20T10:09:45.193" v="125" actId="164"/>
          <ac:picMkLst>
            <pc:docMk/>
            <pc:sldMk cId="2262695969" sldId="341"/>
            <ac:picMk id="3" creationId="{2831B0A7-216F-E28D-D2C8-44D12071DF12}"/>
          </ac:picMkLst>
        </pc:picChg>
        <pc:cxnChg chg="add mod">
          <ac:chgData name="José Ignacio González Gómez" userId="7bf5e9a1-d954-4178-a3a4-646934011e9a" providerId="ADAL" clId="{486CF73A-ED97-4248-BBB2-9281F9F18F2B}" dt="2025-02-20T10:08:59.838" v="117"/>
          <ac:cxnSpMkLst>
            <pc:docMk/>
            <pc:sldMk cId="2262695969" sldId="341"/>
            <ac:cxnSpMk id="4" creationId="{0FEF5BC6-2AD5-2F02-4A92-83549ED4C0BD}"/>
          </ac:cxnSpMkLst>
        </pc:cxnChg>
        <pc:cxnChg chg="add mod">
          <ac:chgData name="José Ignacio González Gómez" userId="7bf5e9a1-d954-4178-a3a4-646934011e9a" providerId="ADAL" clId="{486CF73A-ED97-4248-BBB2-9281F9F18F2B}" dt="2025-02-20T10:09:45.193" v="125" actId="164"/>
          <ac:cxnSpMkLst>
            <pc:docMk/>
            <pc:sldMk cId="2262695969" sldId="341"/>
            <ac:cxnSpMk id="5" creationId="{199D9D06-710D-6793-9A38-8970E8AFD92E}"/>
          </ac:cxnSpMkLst>
        </pc:cxnChg>
        <pc:cxnChg chg="add mod">
          <ac:chgData name="José Ignacio González Gómez" userId="7bf5e9a1-d954-4178-a3a4-646934011e9a" providerId="ADAL" clId="{486CF73A-ED97-4248-BBB2-9281F9F18F2B}" dt="2025-02-20T10:09:45.193" v="125" actId="164"/>
          <ac:cxnSpMkLst>
            <pc:docMk/>
            <pc:sldMk cId="2262695969" sldId="341"/>
            <ac:cxnSpMk id="8" creationId="{EDE69575-AF61-556F-29F6-A523D775436A}"/>
          </ac:cxnSpMkLst>
        </pc:cxnChg>
      </pc:sldChg>
      <pc:sldChg chg="addSp modSp add mod ord">
        <pc:chgData name="José Ignacio González Gómez" userId="7bf5e9a1-d954-4178-a3a4-646934011e9a" providerId="ADAL" clId="{486CF73A-ED97-4248-BBB2-9281F9F18F2B}" dt="2025-02-20T10:41:29.407" v="428" actId="1440"/>
        <pc:sldMkLst>
          <pc:docMk/>
          <pc:sldMk cId="1089778458" sldId="342"/>
        </pc:sldMkLst>
        <pc:spChg chg="add mod">
          <ac:chgData name="José Ignacio González Gómez" userId="7bf5e9a1-d954-4178-a3a4-646934011e9a" providerId="ADAL" clId="{486CF73A-ED97-4248-BBB2-9281F9F18F2B}" dt="2025-02-20T10:39:50" v="418" actId="20577"/>
          <ac:spMkLst>
            <pc:docMk/>
            <pc:sldMk cId="1089778458" sldId="342"/>
            <ac:spMk id="4" creationId="{4088F26E-9384-C1CB-795B-2D35DC3B30F0}"/>
          </ac:spMkLst>
        </pc:spChg>
        <pc:picChg chg="add mod">
          <ac:chgData name="José Ignacio González Gómez" userId="7bf5e9a1-d954-4178-a3a4-646934011e9a" providerId="ADAL" clId="{486CF73A-ED97-4248-BBB2-9281F9F18F2B}" dt="2025-02-20T10:40:58.540" v="420" actId="14100"/>
          <ac:picMkLst>
            <pc:docMk/>
            <pc:sldMk cId="1089778458" sldId="342"/>
            <ac:picMk id="3" creationId="{BE1C01EC-82B3-6CB7-7C60-CF490192C330}"/>
          </ac:picMkLst>
        </pc:picChg>
        <pc:picChg chg="add mod">
          <ac:chgData name="José Ignacio González Gómez" userId="7bf5e9a1-d954-4178-a3a4-646934011e9a" providerId="ADAL" clId="{486CF73A-ED97-4248-BBB2-9281F9F18F2B}" dt="2025-02-20T10:41:29.407" v="428" actId="1440"/>
          <ac:picMkLst>
            <pc:docMk/>
            <pc:sldMk cId="1089778458" sldId="342"/>
            <ac:picMk id="6" creationId="{70E641D7-D321-1C92-3E19-520116149617}"/>
          </ac:picMkLst>
        </pc:picChg>
        <pc:cxnChg chg="add mod">
          <ac:chgData name="José Ignacio González Gómez" userId="7bf5e9a1-d954-4178-a3a4-646934011e9a" providerId="ADAL" clId="{486CF73A-ED97-4248-BBB2-9281F9F18F2B}" dt="2025-02-20T10:41:23.532" v="426" actId="1076"/>
          <ac:cxnSpMkLst>
            <pc:docMk/>
            <pc:sldMk cId="1089778458" sldId="342"/>
            <ac:cxnSpMk id="7" creationId="{44520335-765F-733D-FDD9-E5DE7A408CE0}"/>
          </ac:cxnSpMkLst>
        </pc:cxnChg>
      </pc:sldChg>
      <pc:sldChg chg="addSp delSp modSp add mod">
        <pc:chgData name="José Ignacio González Gómez" userId="7bf5e9a1-d954-4178-a3a4-646934011e9a" providerId="ADAL" clId="{486CF73A-ED97-4248-BBB2-9281F9F18F2B}" dt="2025-02-20T10:59:36.955" v="444" actId="1440"/>
        <pc:sldMkLst>
          <pc:docMk/>
          <pc:sldMk cId="306556367" sldId="343"/>
        </pc:sldMkLst>
        <pc:picChg chg="add del mod">
          <ac:chgData name="José Ignacio González Gómez" userId="7bf5e9a1-d954-4178-a3a4-646934011e9a" providerId="ADAL" clId="{486CF73A-ED97-4248-BBB2-9281F9F18F2B}" dt="2025-02-20T10:58:15.381" v="433" actId="478"/>
          <ac:picMkLst>
            <pc:docMk/>
            <pc:sldMk cId="306556367" sldId="343"/>
            <ac:picMk id="3" creationId="{476B5ADA-DFA3-7028-0F65-5608D20A38B2}"/>
          </ac:picMkLst>
        </pc:picChg>
        <pc:picChg chg="add mod">
          <ac:chgData name="José Ignacio González Gómez" userId="7bf5e9a1-d954-4178-a3a4-646934011e9a" providerId="ADAL" clId="{486CF73A-ED97-4248-BBB2-9281F9F18F2B}" dt="2025-02-20T10:59:10.102" v="441" actId="1076"/>
          <ac:picMkLst>
            <pc:docMk/>
            <pc:sldMk cId="306556367" sldId="343"/>
            <ac:picMk id="5" creationId="{BC51F73D-6A8D-41A8-389C-CEB4AB93E3B8}"/>
          </ac:picMkLst>
        </pc:picChg>
        <pc:picChg chg="add mod">
          <ac:chgData name="José Ignacio González Gómez" userId="7bf5e9a1-d954-4178-a3a4-646934011e9a" providerId="ADAL" clId="{486CF73A-ED97-4248-BBB2-9281F9F18F2B}" dt="2025-02-20T10:59:36.955" v="444" actId="1440"/>
          <ac:picMkLst>
            <pc:docMk/>
            <pc:sldMk cId="306556367" sldId="343"/>
            <ac:picMk id="7" creationId="{1B28970A-FC29-0518-8A68-F2D8D17EB8BA}"/>
          </ac:picMkLst>
        </pc:picChg>
      </pc:sldChg>
      <pc:sldChg chg="addSp modSp add mod">
        <pc:chgData name="José Ignacio González Gómez" userId="7bf5e9a1-d954-4178-a3a4-646934011e9a" providerId="ADAL" clId="{486CF73A-ED97-4248-BBB2-9281F9F18F2B}" dt="2025-02-20T11:08:08.016" v="582" actId="1076"/>
        <pc:sldMkLst>
          <pc:docMk/>
          <pc:sldMk cId="1911790503" sldId="344"/>
        </pc:sldMkLst>
        <pc:spChg chg="add mod">
          <ac:chgData name="José Ignacio González Gómez" userId="7bf5e9a1-d954-4178-a3a4-646934011e9a" providerId="ADAL" clId="{486CF73A-ED97-4248-BBB2-9281F9F18F2B}" dt="2025-02-20T11:01:34.647" v="478" actId="1076"/>
          <ac:spMkLst>
            <pc:docMk/>
            <pc:sldMk cId="1911790503" sldId="344"/>
            <ac:spMk id="2" creationId="{8FB12F41-9182-CA09-58DE-1F42D5FF77B4}"/>
          </ac:spMkLst>
        </pc:spChg>
        <pc:spChg chg="add mod">
          <ac:chgData name="José Ignacio González Gómez" userId="7bf5e9a1-d954-4178-a3a4-646934011e9a" providerId="ADAL" clId="{486CF73A-ED97-4248-BBB2-9281F9F18F2B}" dt="2025-02-20T11:05:15.369" v="490" actId="1076"/>
          <ac:spMkLst>
            <pc:docMk/>
            <pc:sldMk cId="1911790503" sldId="344"/>
            <ac:spMk id="5" creationId="{4F571C7F-8503-2E21-02F9-B1F1DF862251}"/>
          </ac:spMkLst>
        </pc:spChg>
        <pc:spChg chg="add mod">
          <ac:chgData name="José Ignacio González Gómez" userId="7bf5e9a1-d954-4178-a3a4-646934011e9a" providerId="ADAL" clId="{486CF73A-ED97-4248-BBB2-9281F9F18F2B}" dt="2025-02-20T11:06:02.688" v="497" actId="14100"/>
          <ac:spMkLst>
            <pc:docMk/>
            <pc:sldMk cId="1911790503" sldId="344"/>
            <ac:spMk id="10" creationId="{B0C0D886-9214-B645-4413-55D807A45D4B}"/>
          </ac:spMkLst>
        </pc:spChg>
        <pc:spChg chg="add mod">
          <ac:chgData name="José Ignacio González Gómez" userId="7bf5e9a1-d954-4178-a3a4-646934011e9a" providerId="ADAL" clId="{486CF73A-ED97-4248-BBB2-9281F9F18F2B}" dt="2025-02-20T11:08:08.016" v="582" actId="1076"/>
          <ac:spMkLst>
            <pc:docMk/>
            <pc:sldMk cId="1911790503" sldId="344"/>
            <ac:spMk id="16" creationId="{4462D53E-1EE0-C632-E156-38BAF2730F42}"/>
          </ac:spMkLst>
        </pc:spChg>
        <pc:picChg chg="add mod">
          <ac:chgData name="José Ignacio González Gómez" userId="7bf5e9a1-d954-4178-a3a4-646934011e9a" providerId="ADAL" clId="{486CF73A-ED97-4248-BBB2-9281F9F18F2B}" dt="2025-02-20T11:05:11.079" v="489" actId="1076"/>
          <ac:picMkLst>
            <pc:docMk/>
            <pc:sldMk cId="1911790503" sldId="344"/>
            <ac:picMk id="4" creationId="{7B0A9240-DA72-9151-7B83-F9FF22E23946}"/>
          </ac:picMkLst>
        </pc:picChg>
        <pc:picChg chg="add mod">
          <ac:chgData name="José Ignacio González Gómez" userId="7bf5e9a1-d954-4178-a3a4-646934011e9a" providerId="ADAL" clId="{486CF73A-ED97-4248-BBB2-9281F9F18F2B}" dt="2025-02-20T11:06:30.695" v="502" actId="1440"/>
          <ac:picMkLst>
            <pc:docMk/>
            <pc:sldMk cId="1911790503" sldId="344"/>
            <ac:picMk id="12" creationId="{1D3C0D2B-06C3-CA7B-1AC1-BC1EF3BD2581}"/>
          </ac:picMkLst>
        </pc:picChg>
        <pc:cxnChg chg="add mod">
          <ac:chgData name="José Ignacio González Gómez" userId="7bf5e9a1-d954-4178-a3a4-646934011e9a" providerId="ADAL" clId="{486CF73A-ED97-4248-BBB2-9281F9F18F2B}" dt="2025-02-20T11:05:25.324" v="493" actId="14100"/>
          <ac:cxnSpMkLst>
            <pc:docMk/>
            <pc:sldMk cId="1911790503" sldId="344"/>
            <ac:cxnSpMk id="6" creationId="{2FF3C09D-87F6-7BCE-1096-440147E49222}"/>
          </ac:cxnSpMkLst>
        </pc:cxnChg>
        <pc:cxnChg chg="add mod">
          <ac:chgData name="José Ignacio González Gómez" userId="7bf5e9a1-d954-4178-a3a4-646934011e9a" providerId="ADAL" clId="{486CF73A-ED97-4248-BBB2-9281F9F18F2B}" dt="2025-02-20T11:06:49.324" v="507" actId="14100"/>
          <ac:cxnSpMkLst>
            <pc:docMk/>
            <pc:sldMk cId="1911790503" sldId="344"/>
            <ac:cxnSpMk id="13" creationId="{1201DA49-5948-DAA8-B01A-FF9C24672E93}"/>
          </ac:cxnSpMkLst>
        </pc:cxnChg>
      </pc:sldChg>
      <pc:sldChg chg="addSp delSp modSp add mod">
        <pc:chgData name="José Ignacio González Gómez" userId="7bf5e9a1-d954-4178-a3a4-646934011e9a" providerId="ADAL" clId="{486CF73A-ED97-4248-BBB2-9281F9F18F2B}" dt="2025-02-20T12:34:42.583" v="1163" actId="20577"/>
        <pc:sldMkLst>
          <pc:docMk/>
          <pc:sldMk cId="3959150773" sldId="345"/>
        </pc:sldMkLst>
        <pc:spChg chg="add del mod">
          <ac:chgData name="José Ignacio González Gómez" userId="7bf5e9a1-d954-4178-a3a4-646934011e9a" providerId="ADAL" clId="{486CF73A-ED97-4248-BBB2-9281F9F18F2B}" dt="2025-02-20T11:09:14.209" v="700"/>
          <ac:spMkLst>
            <pc:docMk/>
            <pc:sldMk cId="3959150773" sldId="345"/>
            <ac:spMk id="2" creationId="{2F46ADAD-FCA6-99CB-35AD-3EDACC3BF9A0}"/>
          </ac:spMkLst>
        </pc:spChg>
        <pc:spChg chg="add mod">
          <ac:chgData name="José Ignacio González Gómez" userId="7bf5e9a1-d954-4178-a3a4-646934011e9a" providerId="ADAL" clId="{486CF73A-ED97-4248-BBB2-9281F9F18F2B}" dt="2025-02-20T12:34:42.583" v="1163" actId="20577"/>
          <ac:spMkLst>
            <pc:docMk/>
            <pc:sldMk cId="3959150773" sldId="345"/>
            <ac:spMk id="3" creationId="{E0EB09D6-5554-0A08-F0A2-1C8C6F3F0388}"/>
          </ac:spMkLst>
        </pc:spChg>
        <pc:spChg chg="add mod">
          <ac:chgData name="José Ignacio González Gómez" userId="7bf5e9a1-d954-4178-a3a4-646934011e9a" providerId="ADAL" clId="{486CF73A-ED97-4248-BBB2-9281F9F18F2B}" dt="2025-02-20T11:17:49.920" v="808" actId="1076"/>
          <ac:spMkLst>
            <pc:docMk/>
            <pc:sldMk cId="3959150773" sldId="345"/>
            <ac:spMk id="6" creationId="{1C5F4526-F380-7E58-FA80-9ECDC846083C}"/>
          </ac:spMkLst>
        </pc:spChg>
        <pc:spChg chg="add mod">
          <ac:chgData name="José Ignacio González Gómez" userId="7bf5e9a1-d954-4178-a3a4-646934011e9a" providerId="ADAL" clId="{486CF73A-ED97-4248-BBB2-9281F9F18F2B}" dt="2025-02-20T11:18:29.786" v="815" actId="1076"/>
          <ac:spMkLst>
            <pc:docMk/>
            <pc:sldMk cId="3959150773" sldId="345"/>
            <ac:spMk id="8" creationId="{39D40646-EED1-A6DC-9AB8-35723F53C35D}"/>
          </ac:spMkLst>
        </pc:spChg>
        <pc:spChg chg="add mod">
          <ac:chgData name="José Ignacio González Gómez" userId="7bf5e9a1-d954-4178-a3a4-646934011e9a" providerId="ADAL" clId="{486CF73A-ED97-4248-BBB2-9281F9F18F2B}" dt="2025-02-20T11:18:39.969" v="817" actId="1076"/>
          <ac:spMkLst>
            <pc:docMk/>
            <pc:sldMk cId="3959150773" sldId="345"/>
            <ac:spMk id="9" creationId="{1E21E79B-53BC-B02C-8B26-3630A0C11075}"/>
          </ac:spMkLst>
        </pc:spChg>
        <pc:spChg chg="add mod">
          <ac:chgData name="José Ignacio González Gómez" userId="7bf5e9a1-d954-4178-a3a4-646934011e9a" providerId="ADAL" clId="{486CF73A-ED97-4248-BBB2-9281F9F18F2B}" dt="2025-02-20T11:18:44.554" v="818" actId="1076"/>
          <ac:spMkLst>
            <pc:docMk/>
            <pc:sldMk cId="3959150773" sldId="345"/>
            <ac:spMk id="10" creationId="{CDE86FB0-83A4-6369-2D66-2CD5D4113AC1}"/>
          </ac:spMkLst>
        </pc:spChg>
        <pc:spChg chg="add mod">
          <ac:chgData name="José Ignacio González Gómez" userId="7bf5e9a1-d954-4178-a3a4-646934011e9a" providerId="ADAL" clId="{486CF73A-ED97-4248-BBB2-9281F9F18F2B}" dt="2025-02-20T11:18:53.620" v="821" actId="20577"/>
          <ac:spMkLst>
            <pc:docMk/>
            <pc:sldMk cId="3959150773" sldId="345"/>
            <ac:spMk id="12" creationId="{2C51DF83-363D-1169-C9CD-901C47FF3A78}"/>
          </ac:spMkLst>
        </pc:spChg>
        <pc:picChg chg="add mod">
          <ac:chgData name="José Ignacio González Gómez" userId="7bf5e9a1-d954-4178-a3a4-646934011e9a" providerId="ADAL" clId="{486CF73A-ED97-4248-BBB2-9281F9F18F2B}" dt="2025-02-20T11:17:46.119" v="807" actId="1076"/>
          <ac:picMkLst>
            <pc:docMk/>
            <pc:sldMk cId="3959150773" sldId="345"/>
            <ac:picMk id="5" creationId="{A119B69C-9944-1234-C965-9712B2BD894D}"/>
          </ac:picMkLst>
        </pc:picChg>
        <pc:picChg chg="add mod">
          <ac:chgData name="José Ignacio González Gómez" userId="7bf5e9a1-d954-4178-a3a4-646934011e9a" providerId="ADAL" clId="{486CF73A-ED97-4248-BBB2-9281F9F18F2B}" dt="2025-02-20T12:26:11.649" v="1127" actId="1076"/>
          <ac:picMkLst>
            <pc:docMk/>
            <pc:sldMk cId="3959150773" sldId="345"/>
            <ac:picMk id="14" creationId="{46F05452-72E0-4E13-CF5B-16DCB9448DD2}"/>
          </ac:picMkLst>
        </pc:picChg>
        <pc:cxnChg chg="add mod">
          <ac:chgData name="José Ignacio González Gómez" userId="7bf5e9a1-d954-4178-a3a4-646934011e9a" providerId="ADAL" clId="{486CF73A-ED97-4248-BBB2-9281F9F18F2B}" dt="2025-02-20T11:18:00.078" v="811" actId="14100"/>
          <ac:cxnSpMkLst>
            <pc:docMk/>
            <pc:sldMk cId="3959150773" sldId="345"/>
            <ac:cxnSpMk id="11" creationId="{F0C3103C-367A-63C1-61AC-2887E5623065}"/>
          </ac:cxnSpMkLst>
        </pc:cxnChg>
        <pc:cxnChg chg="add mod">
          <ac:chgData name="José Ignacio González Gómez" userId="7bf5e9a1-d954-4178-a3a4-646934011e9a" providerId="ADAL" clId="{486CF73A-ED97-4248-BBB2-9281F9F18F2B}" dt="2025-02-20T12:26:15.999" v="1128" actId="14100"/>
          <ac:cxnSpMkLst>
            <pc:docMk/>
            <pc:sldMk cId="3959150773" sldId="345"/>
            <ac:cxnSpMk id="15" creationId="{9F7ED7A7-5420-7A51-C307-5759A012AF10}"/>
          </ac:cxnSpMkLst>
        </pc:cxnChg>
      </pc:sldChg>
      <pc:sldChg chg="addSp delSp modSp add mod">
        <pc:chgData name="José Ignacio González Gómez" userId="7bf5e9a1-d954-4178-a3a4-646934011e9a" providerId="ADAL" clId="{486CF73A-ED97-4248-BBB2-9281F9F18F2B}" dt="2025-02-20T12:38:37.360" v="1183" actId="478"/>
        <pc:sldMkLst>
          <pc:docMk/>
          <pc:sldMk cId="2170094554" sldId="346"/>
        </pc:sldMkLst>
        <pc:spChg chg="del">
          <ac:chgData name="José Ignacio González Gómez" userId="7bf5e9a1-d954-4178-a3a4-646934011e9a" providerId="ADAL" clId="{486CF73A-ED97-4248-BBB2-9281F9F18F2B}" dt="2025-02-20T12:38:37.360" v="1183" actId="478"/>
          <ac:spMkLst>
            <pc:docMk/>
            <pc:sldMk cId="2170094554" sldId="346"/>
            <ac:spMk id="2" creationId="{E37B3A15-22F7-5301-CA20-FFA26B8DA543}"/>
          </ac:spMkLst>
        </pc:spChg>
        <pc:spChg chg="del">
          <ac:chgData name="José Ignacio González Gómez" userId="7bf5e9a1-d954-4178-a3a4-646934011e9a" providerId="ADAL" clId="{486CF73A-ED97-4248-BBB2-9281F9F18F2B}" dt="2025-02-20T12:38:37.360" v="1183" actId="478"/>
          <ac:spMkLst>
            <pc:docMk/>
            <pc:sldMk cId="2170094554" sldId="346"/>
            <ac:spMk id="4" creationId="{6142EEA9-DF25-ADEE-7A19-1966A8EEF2DA}"/>
          </ac:spMkLst>
        </pc:spChg>
        <pc:spChg chg="del">
          <ac:chgData name="José Ignacio González Gómez" userId="7bf5e9a1-d954-4178-a3a4-646934011e9a" providerId="ADAL" clId="{486CF73A-ED97-4248-BBB2-9281F9F18F2B}" dt="2025-02-20T12:38:37.360" v="1183" actId="478"/>
          <ac:spMkLst>
            <pc:docMk/>
            <pc:sldMk cId="2170094554" sldId="346"/>
            <ac:spMk id="5" creationId="{DB756E7C-C493-C6D7-6998-E04ED4B9323B}"/>
          </ac:spMkLst>
        </pc:spChg>
        <pc:spChg chg="del">
          <ac:chgData name="José Ignacio González Gómez" userId="7bf5e9a1-d954-4178-a3a4-646934011e9a" providerId="ADAL" clId="{486CF73A-ED97-4248-BBB2-9281F9F18F2B}" dt="2025-02-20T12:38:37.360" v="1183" actId="478"/>
          <ac:spMkLst>
            <pc:docMk/>
            <pc:sldMk cId="2170094554" sldId="346"/>
            <ac:spMk id="6" creationId="{337F2002-55E9-311F-CA15-5578EB00FF8C}"/>
          </ac:spMkLst>
        </pc:spChg>
        <pc:spChg chg="del">
          <ac:chgData name="José Ignacio González Gómez" userId="7bf5e9a1-d954-4178-a3a4-646934011e9a" providerId="ADAL" clId="{486CF73A-ED97-4248-BBB2-9281F9F18F2B}" dt="2025-02-20T12:38:37.360" v="1183" actId="478"/>
          <ac:spMkLst>
            <pc:docMk/>
            <pc:sldMk cId="2170094554" sldId="346"/>
            <ac:spMk id="7" creationId="{DD4D5C93-B8A4-04A1-DFEB-57C096AEB95C}"/>
          </ac:spMkLst>
        </pc:spChg>
        <pc:spChg chg="del">
          <ac:chgData name="José Ignacio González Gómez" userId="7bf5e9a1-d954-4178-a3a4-646934011e9a" providerId="ADAL" clId="{486CF73A-ED97-4248-BBB2-9281F9F18F2B}" dt="2025-02-20T12:38:37.360" v="1183" actId="478"/>
          <ac:spMkLst>
            <pc:docMk/>
            <pc:sldMk cId="2170094554" sldId="346"/>
            <ac:spMk id="8" creationId="{0128F5A3-28B0-30A3-C1A3-8AF48659CFD3}"/>
          </ac:spMkLst>
        </pc:spChg>
        <pc:spChg chg="del">
          <ac:chgData name="José Ignacio González Gómez" userId="7bf5e9a1-d954-4178-a3a4-646934011e9a" providerId="ADAL" clId="{486CF73A-ED97-4248-BBB2-9281F9F18F2B}" dt="2025-02-20T12:38:37.360" v="1183" actId="478"/>
          <ac:spMkLst>
            <pc:docMk/>
            <pc:sldMk cId="2170094554" sldId="346"/>
            <ac:spMk id="9" creationId="{46D7D791-B99B-2E5A-1BDE-6FD85A80310D}"/>
          </ac:spMkLst>
        </pc:spChg>
        <pc:spChg chg="del">
          <ac:chgData name="José Ignacio González Gómez" userId="7bf5e9a1-d954-4178-a3a4-646934011e9a" providerId="ADAL" clId="{486CF73A-ED97-4248-BBB2-9281F9F18F2B}" dt="2025-02-20T12:38:37.360" v="1183" actId="478"/>
          <ac:spMkLst>
            <pc:docMk/>
            <pc:sldMk cId="2170094554" sldId="346"/>
            <ac:spMk id="10" creationId="{487871A9-8D84-3AD4-57C2-C74EA3866D20}"/>
          </ac:spMkLst>
        </pc:spChg>
        <pc:spChg chg="add mod">
          <ac:chgData name="José Ignacio González Gómez" userId="7bf5e9a1-d954-4178-a3a4-646934011e9a" providerId="ADAL" clId="{486CF73A-ED97-4248-BBB2-9281F9F18F2B}" dt="2025-02-20T12:10:43.993" v="1007" actId="1076"/>
          <ac:spMkLst>
            <pc:docMk/>
            <pc:sldMk cId="2170094554" sldId="346"/>
            <ac:spMk id="12" creationId="{C4E7C1E6-C6CB-1A36-9910-26ACC3009DB9}"/>
          </ac:spMkLst>
        </pc:spChg>
        <pc:cxnChg chg="del">
          <ac:chgData name="José Ignacio González Gómez" userId="7bf5e9a1-d954-4178-a3a4-646934011e9a" providerId="ADAL" clId="{486CF73A-ED97-4248-BBB2-9281F9F18F2B}" dt="2025-02-20T12:38:37.360" v="1183" actId="478"/>
          <ac:cxnSpMkLst>
            <pc:docMk/>
            <pc:sldMk cId="2170094554" sldId="346"/>
            <ac:cxnSpMk id="3" creationId="{C5CC4634-813A-5511-8C3C-E22D5986DD1A}"/>
          </ac:cxnSpMkLst>
        </pc:cxnChg>
        <pc:cxnChg chg="del">
          <ac:chgData name="José Ignacio González Gómez" userId="7bf5e9a1-d954-4178-a3a4-646934011e9a" providerId="ADAL" clId="{486CF73A-ED97-4248-BBB2-9281F9F18F2B}" dt="2025-02-20T12:38:37.360" v="1183" actId="478"/>
          <ac:cxnSpMkLst>
            <pc:docMk/>
            <pc:sldMk cId="2170094554" sldId="346"/>
            <ac:cxnSpMk id="11" creationId="{D8AA6743-5543-9983-2512-CB464B9B4E6C}"/>
          </ac:cxnSpMkLst>
        </pc:cxnChg>
      </pc:sldChg>
      <pc:sldChg chg="addSp delSp modSp add mod">
        <pc:chgData name="José Ignacio González Gómez" userId="7bf5e9a1-d954-4178-a3a4-646934011e9a" providerId="ADAL" clId="{486CF73A-ED97-4248-BBB2-9281F9F18F2B}" dt="2025-02-20T12:38:32.281" v="1182" actId="14100"/>
        <pc:sldMkLst>
          <pc:docMk/>
          <pc:sldMk cId="4164271597" sldId="347"/>
        </pc:sldMkLst>
        <pc:spChg chg="del">
          <ac:chgData name="José Ignacio González Gómez" userId="7bf5e9a1-d954-4178-a3a4-646934011e9a" providerId="ADAL" clId="{486CF73A-ED97-4248-BBB2-9281F9F18F2B}" dt="2025-02-20T12:38:09.865" v="1179" actId="478"/>
          <ac:spMkLst>
            <pc:docMk/>
            <pc:sldMk cId="4164271597" sldId="347"/>
            <ac:spMk id="7" creationId="{726E9AA3-90BD-4B0B-B49B-FC7C034FF534}"/>
          </ac:spMkLst>
        </pc:spChg>
        <pc:spChg chg="del">
          <ac:chgData name="José Ignacio González Gómez" userId="7bf5e9a1-d954-4178-a3a4-646934011e9a" providerId="ADAL" clId="{486CF73A-ED97-4248-BBB2-9281F9F18F2B}" dt="2025-02-20T12:38:09.865" v="1179" actId="478"/>
          <ac:spMkLst>
            <pc:docMk/>
            <pc:sldMk cId="4164271597" sldId="347"/>
            <ac:spMk id="8" creationId="{D9F58F8A-ABF9-F2BF-93F7-8D7B9BAF890F}"/>
          </ac:spMkLst>
        </pc:spChg>
        <pc:spChg chg="del">
          <ac:chgData name="José Ignacio González Gómez" userId="7bf5e9a1-d954-4178-a3a4-646934011e9a" providerId="ADAL" clId="{486CF73A-ED97-4248-BBB2-9281F9F18F2B}" dt="2025-02-20T12:38:09.865" v="1179" actId="478"/>
          <ac:spMkLst>
            <pc:docMk/>
            <pc:sldMk cId="4164271597" sldId="347"/>
            <ac:spMk id="9" creationId="{804926E0-AEB1-3707-744D-34808CAB3540}"/>
          </ac:spMkLst>
        </pc:spChg>
        <pc:spChg chg="del">
          <ac:chgData name="José Ignacio González Gómez" userId="7bf5e9a1-d954-4178-a3a4-646934011e9a" providerId="ADAL" clId="{486CF73A-ED97-4248-BBB2-9281F9F18F2B}" dt="2025-02-20T12:38:09.865" v="1179" actId="478"/>
          <ac:spMkLst>
            <pc:docMk/>
            <pc:sldMk cId="4164271597" sldId="347"/>
            <ac:spMk id="10" creationId="{E9C42786-353B-1C44-246E-F128E7741C91}"/>
          </ac:spMkLst>
        </pc:spChg>
        <pc:picChg chg="add mod">
          <ac:chgData name="José Ignacio González Gómez" userId="7bf5e9a1-d954-4178-a3a4-646934011e9a" providerId="ADAL" clId="{486CF73A-ED97-4248-BBB2-9281F9F18F2B}" dt="2025-02-20T12:38:04.994" v="1177" actId="1076"/>
          <ac:picMkLst>
            <pc:docMk/>
            <pc:sldMk cId="4164271597" sldId="347"/>
            <ac:picMk id="4" creationId="{62729177-E72A-8989-4F7A-DE17D850B324}"/>
          </ac:picMkLst>
        </pc:picChg>
        <pc:cxnChg chg="del">
          <ac:chgData name="José Ignacio González Gómez" userId="7bf5e9a1-d954-4178-a3a4-646934011e9a" providerId="ADAL" clId="{486CF73A-ED97-4248-BBB2-9281F9F18F2B}" dt="2025-02-20T12:38:07.629" v="1178" actId="478"/>
          <ac:cxnSpMkLst>
            <pc:docMk/>
            <pc:sldMk cId="4164271597" sldId="347"/>
            <ac:cxnSpMk id="3" creationId="{C10FA5E4-CD01-0D6F-B949-5B2D38523B2E}"/>
          </ac:cxnSpMkLst>
        </pc:cxnChg>
        <pc:cxnChg chg="add mod">
          <ac:chgData name="José Ignacio González Gómez" userId="7bf5e9a1-d954-4178-a3a4-646934011e9a" providerId="ADAL" clId="{486CF73A-ED97-4248-BBB2-9281F9F18F2B}" dt="2025-02-20T12:38:32.281" v="1182" actId="14100"/>
          <ac:cxnSpMkLst>
            <pc:docMk/>
            <pc:sldMk cId="4164271597" sldId="347"/>
            <ac:cxnSpMk id="5" creationId="{EC4B8C87-9E1C-549A-D56E-C081682BB93A}"/>
          </ac:cxnSpMkLst>
        </pc:cxnChg>
      </pc:sldChg>
      <pc:sldChg chg="add del">
        <pc:chgData name="José Ignacio González Gómez" userId="7bf5e9a1-d954-4178-a3a4-646934011e9a" providerId="ADAL" clId="{486CF73A-ED97-4248-BBB2-9281F9F18F2B}" dt="2025-02-20T15:23:39.492" v="1186" actId="47"/>
        <pc:sldMkLst>
          <pc:docMk/>
          <pc:sldMk cId="2529887118" sldId="348"/>
        </pc:sldMkLst>
      </pc:sldChg>
      <pc:sldChg chg="del">
        <pc:chgData name="José Ignacio González Gómez" userId="7bf5e9a1-d954-4178-a3a4-646934011e9a" providerId="ADAL" clId="{486CF73A-ED97-4248-BBB2-9281F9F18F2B}" dt="2025-02-20T09:55:25.647" v="1" actId="47"/>
        <pc:sldMkLst>
          <pc:docMk/>
          <pc:sldMk cId="3651921501" sldId="379"/>
        </pc:sldMkLst>
      </pc:sldChg>
      <pc:sldChg chg="del">
        <pc:chgData name="José Ignacio González Gómez" userId="7bf5e9a1-d954-4178-a3a4-646934011e9a" providerId="ADAL" clId="{486CF73A-ED97-4248-BBB2-9281F9F18F2B}" dt="2025-02-20T09:55:24.489" v="0" actId="47"/>
        <pc:sldMkLst>
          <pc:docMk/>
          <pc:sldMk cId="3581172880" sldId="462"/>
        </pc:sldMkLst>
      </pc:sldChg>
    </pc:docChg>
  </pc:docChgLst>
  <pc:docChgLst>
    <pc:chgData name="José Ignacio González Gómez" userId="7bf5e9a1-d954-4178-a3a4-646934011e9a" providerId="ADAL" clId="{2ABB5355-CD16-48AA-9FB8-A3F61D780A02}"/>
    <pc:docChg chg="undo custSel delSld modSld sldOrd">
      <pc:chgData name="José Ignacio González Gómez" userId="7bf5e9a1-d954-4178-a3a4-646934011e9a" providerId="ADAL" clId="{2ABB5355-CD16-48AA-9FB8-A3F61D780A02}" dt="2025-02-07T12:16:28.850" v="46" actId="1076"/>
      <pc:docMkLst>
        <pc:docMk/>
      </pc:docMkLst>
      <pc:sldChg chg="delSp mod ord">
        <pc:chgData name="José Ignacio González Gómez" userId="7bf5e9a1-d954-4178-a3a4-646934011e9a" providerId="ADAL" clId="{2ABB5355-CD16-48AA-9FB8-A3F61D780A02}" dt="2025-02-07T12:15:40.710" v="35" actId="478"/>
        <pc:sldMkLst>
          <pc:docMk/>
          <pc:sldMk cId="62340892" sldId="338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825005124" sldId="372"/>
        </pc:sldMkLst>
      </pc:sldChg>
      <pc:sldChg chg="addSp delSp modSp mod">
        <pc:chgData name="José Ignacio González Gómez" userId="7bf5e9a1-d954-4178-a3a4-646934011e9a" providerId="ADAL" clId="{2ABB5355-CD16-48AA-9FB8-A3F61D780A02}" dt="2025-02-07T12:16:28.850" v="46" actId="1076"/>
        <pc:sldMkLst>
          <pc:docMk/>
          <pc:sldMk cId="3651921501" sldId="379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579333201" sldId="416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645588403" sldId="421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277402867" sldId="422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849371603" sldId="423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4110876530" sldId="424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823324821" sldId="425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861308787" sldId="426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322703935" sldId="427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643912198" sldId="428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857943067" sldId="429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677960185" sldId="430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519042597" sldId="431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198835061" sldId="437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816995030" sldId="438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91192999" sldId="439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422060827" sldId="440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525373987" sldId="441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160143399" sldId="442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956217949" sldId="443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879615406" sldId="444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061158149" sldId="445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065541595" sldId="446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102060549" sldId="447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101948351" sldId="448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466321346" sldId="449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74104236" sldId="450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2009182985" sldId="451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545682386" sldId="452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4038636004" sldId="453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381483754" sldId="454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7368963" sldId="455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891599597" sldId="456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568967878" sldId="457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544361798" sldId="458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115426784" sldId="459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1753970760" sldId="460"/>
        </pc:sldMkLst>
      </pc:sldChg>
      <pc:sldChg chg="del">
        <pc:chgData name="José Ignacio González Gómez" userId="7bf5e9a1-d954-4178-a3a4-646934011e9a" providerId="ADAL" clId="{2ABB5355-CD16-48AA-9FB8-A3F61D780A02}" dt="2025-02-07T11:14:58.086" v="0" actId="47"/>
        <pc:sldMkLst>
          <pc:docMk/>
          <pc:sldMk cId="3240665517" sldId="461"/>
        </pc:sldMkLst>
      </pc:sldChg>
      <pc:sldChg chg="addSp delSp modSp mod ord">
        <pc:chgData name="José Ignacio González Gómez" userId="7bf5e9a1-d954-4178-a3a4-646934011e9a" providerId="ADAL" clId="{2ABB5355-CD16-48AA-9FB8-A3F61D780A02}" dt="2025-02-07T12:16:14.233" v="42" actId="1076"/>
        <pc:sldMkLst>
          <pc:docMk/>
          <pc:sldMk cId="3581172880" sldId="4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AFB8-5433-4D07-BCDE-CECD711CFA52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B49D9-8AB8-4F97-B898-BA3C7C1190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34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AD48F-A98D-515A-CD3E-1BA87E403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4CA594-F963-FAD6-39E7-96933ECC8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507A7-6525-CA1D-03E4-026152AF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A53FD9-6C7D-3F3D-9C1B-AE9FE005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B4252-9A84-509B-D543-56493A5E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01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8D0D1-6B47-0B38-9C0E-69B8117F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278FE-F940-2BAB-02D9-32B1AFF13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35D7E7-2A99-9AC1-7DFF-B4DE2A0E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BB049-3E73-8614-A01F-0695CC72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00199-2446-FA9D-F1B5-090924E9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60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9D1C1C-00A6-3081-DCDD-78C2906C4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18EE5C-DEF4-5C30-B68F-2287CCCE7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5EB66-09C0-8A99-41AF-072A3F51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39DE29-925B-C2D3-BD99-CDC91FAC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B721B6-3C0B-9C8C-B702-C39AD14D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9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06C2F-248C-5322-F886-B101694E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E21E5-C2DE-5A17-622E-7F3806F2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38C52-0E8C-DDC9-8CAD-5ECDA229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D419E-92C6-A860-82B2-FD0EDC25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B4D17F-82E7-4BE4-392C-5D9F869F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04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AD534-2BC9-EDDA-1451-2D9F197D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434E8-16E3-50A2-FBB4-877BB156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6F5F5-1E26-C83B-2848-80AE44A5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FE834B-284B-2E6C-D294-161FCD4A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BFCF35-119B-4A2D-1CA4-3A6946CE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2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8695D-6EF9-9F72-46E6-47AA940B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463773-7D8A-5B7F-202C-8FFF2DD2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B6CA9-EBC1-E368-9C20-A7A146E15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765EDE-9045-38E1-26AC-C311E4F5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5C538D-F465-045C-F619-EB453B10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A078B8-5CC2-48CE-3D0C-A66A73A9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85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B67AF-BC1A-3EC8-B0E0-9B6FC54C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7494A-02CD-B60D-ED54-EEADCBDD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8DAFC0-C821-8316-DCA2-B1E2B5938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8E6CD1-9D28-C414-EE09-C44786529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E521F-9415-82A3-E665-8CFF006D2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35C119-44E3-6F48-6F93-12D951CD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A01DD9-5BEB-C3A6-254F-33865F7B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A3FFC0-57AD-1F90-2827-62C5DDD6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6BD20-C035-2CA6-374D-8D124987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A65CB1-98A0-7428-14FA-EFB22826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C1E23F-2621-2F2F-678D-68F0EC03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AD3407-4DD6-636B-6EE4-D6CF1596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2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A0B195-5644-B625-4C5D-F84A1959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F102E9-15ED-7BE4-7942-CA64FD53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7ABAAB-BAEA-AA8F-01B5-A887464B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5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2200-BAA0-F530-4E40-6935874D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D3CE7-62FF-26B0-861A-443BCA73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8521D2-9FEE-799A-BC02-566E5B6A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94FA86-9022-B414-4C69-DC0731D7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AD88D4-4E85-2EAF-7249-E484E6CB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C7AF0B-3D5C-2F57-7A04-03AC9A82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04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F69EC-D07F-2023-ADEC-766A7864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8B0601-4D5C-9BC1-F054-773A3E5D7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C23783-FB44-4898-FEF1-D6429F77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CB8F8A-BB15-DBC4-A26F-2CA819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76957-7512-A428-BB1C-C63F831C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39B06F-DC6B-F105-88E4-ADA86644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8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73A79-4C19-8BFD-2E9B-38932F78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99EDF6-8281-3DB8-8A21-9ADE57A8B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D90E75-43B4-680A-DD33-970A6462A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534E-BDCE-4418-B760-3F7B037F3173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B9C878-3F0D-108D-47F6-9FBD9FCB2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8A5CA-A471-DD70-BD7E-1A6606C4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F7F9-554F-43CD-8174-94B175FC32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3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603138F-8FE8-5433-1447-776FAA094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696986"/>
            <a:ext cx="10407399" cy="58943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3F4CC97-3B89-CABA-9166-3AB5AE7C4C22}"/>
              </a:ext>
            </a:extLst>
          </p:cNvPr>
          <p:cNvSpPr txBox="1"/>
          <p:nvPr/>
        </p:nvSpPr>
        <p:spPr>
          <a:xfrm>
            <a:off x="85725" y="66675"/>
            <a:ext cx="98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La hoja en blanco, pánico…. Como trabajo----- configurando la estructura mental del trabajo o informe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6DB367-C5B2-6CAD-6C96-842FAAE3D9CD}"/>
              </a:ext>
            </a:extLst>
          </p:cNvPr>
          <p:cNvSpPr/>
          <p:nvPr/>
        </p:nvSpPr>
        <p:spPr>
          <a:xfrm>
            <a:off x="6096000" y="1232020"/>
            <a:ext cx="2971800" cy="866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879FF26-5A5E-8BC1-5566-8C54CE19C097}"/>
              </a:ext>
            </a:extLst>
          </p:cNvPr>
          <p:cNvSpPr/>
          <p:nvPr/>
        </p:nvSpPr>
        <p:spPr>
          <a:xfrm>
            <a:off x="800098" y="2098498"/>
            <a:ext cx="1581151" cy="2702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775DC8-7D86-4351-3252-5D9EA2C3B04F}"/>
              </a:ext>
            </a:extLst>
          </p:cNvPr>
          <p:cNvSpPr/>
          <p:nvPr/>
        </p:nvSpPr>
        <p:spPr>
          <a:xfrm>
            <a:off x="5557198" y="2054876"/>
            <a:ext cx="4748852" cy="320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CF4B851-9396-B3BE-7C0A-D737235B3049}"/>
              </a:ext>
            </a:extLst>
          </p:cNvPr>
          <p:cNvSpPr/>
          <p:nvPr/>
        </p:nvSpPr>
        <p:spPr>
          <a:xfrm>
            <a:off x="5557198" y="3038157"/>
            <a:ext cx="5110802" cy="2587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F0113-72B1-D626-6D40-729FBEE74DB1}"/>
              </a:ext>
            </a:extLst>
          </p:cNvPr>
          <p:cNvSpPr txBox="1"/>
          <p:nvPr/>
        </p:nvSpPr>
        <p:spPr>
          <a:xfrm>
            <a:off x="7785589" y="3838575"/>
            <a:ext cx="219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solidFill>
                  <a:schemeClr val="accent1"/>
                </a:solidFill>
              </a:rPr>
              <a:t>1º ideas o reflexiones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D59C0BD-0B22-87CA-A960-1A38EBF4284C}"/>
              </a:ext>
            </a:extLst>
          </p:cNvPr>
          <p:cNvSpPr txBox="1"/>
          <p:nvPr/>
        </p:nvSpPr>
        <p:spPr>
          <a:xfrm>
            <a:off x="4528039" y="347552"/>
            <a:ext cx="25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solidFill>
                  <a:schemeClr val="accent1"/>
                </a:solidFill>
              </a:rPr>
              <a:t>Informe Pericial v01.docx</a:t>
            </a:r>
          </a:p>
        </p:txBody>
      </p:sp>
    </p:spTree>
    <p:extLst>
      <p:ext uri="{BB962C8B-B14F-4D97-AF65-F5344CB8AC3E}">
        <p14:creationId xmlns:p14="http://schemas.microsoft.com/office/powerpoint/2010/main" val="6234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BCE5-AFE9-96EE-5E1E-0FA6ABDAE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93208055-9E20-6FA2-136F-2C1895AA8CA9}"/>
              </a:ext>
            </a:extLst>
          </p:cNvPr>
          <p:cNvGrpSpPr/>
          <p:nvPr/>
        </p:nvGrpSpPr>
        <p:grpSpPr>
          <a:xfrm>
            <a:off x="779204" y="763257"/>
            <a:ext cx="9164896" cy="5331485"/>
            <a:chOff x="569654" y="202540"/>
            <a:chExt cx="11052692" cy="645292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831B0A7-216F-E28D-D2C8-44D12071D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654" y="202540"/>
              <a:ext cx="11052692" cy="6452920"/>
            </a:xfrm>
            <a:prstGeom prst="rect">
              <a:avLst/>
            </a:prstGeom>
          </p:spPr>
        </p:pic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199D9D06-710D-6793-9A38-8970E8AFD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675" y="561242"/>
              <a:ext cx="554936" cy="296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EDE69575-AF61-556F-29F6-A523D7754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6175" y="561242"/>
              <a:ext cx="523875" cy="8103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6779FD-F148-11C9-2E48-F30283AFABA3}"/>
              </a:ext>
            </a:extLst>
          </p:cNvPr>
          <p:cNvSpPr txBox="1"/>
          <p:nvPr/>
        </p:nvSpPr>
        <p:spPr>
          <a:xfrm>
            <a:off x="85725" y="66675"/>
            <a:ext cx="514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Activando regla y panel de navegación… y a trabajar</a:t>
            </a:r>
          </a:p>
        </p:txBody>
      </p:sp>
    </p:spTree>
    <p:extLst>
      <p:ext uri="{BB962C8B-B14F-4D97-AF65-F5344CB8AC3E}">
        <p14:creationId xmlns:p14="http://schemas.microsoft.com/office/powerpoint/2010/main" val="226269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3A24-37DD-5029-291E-CF2DEC2BC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1C01EC-82B3-6CB7-7C60-CF490192C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574523"/>
            <a:ext cx="12028512" cy="56492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88F26E-9384-C1CB-795B-2D35DC3B30F0}"/>
              </a:ext>
            </a:extLst>
          </p:cNvPr>
          <p:cNvSpPr txBox="1"/>
          <p:nvPr/>
        </p:nvSpPr>
        <p:spPr>
          <a:xfrm>
            <a:off x="0" y="108139"/>
            <a:ext cx="266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1º contacto con los estilos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E641D7-D321-1C92-3E19-52011614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19" y="2373259"/>
            <a:ext cx="2388531" cy="2051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4520335-765F-733D-FDD9-E5DE7A408CE0}"/>
              </a:ext>
            </a:extLst>
          </p:cNvPr>
          <p:cNvCxnSpPr>
            <a:cxnSpLocks/>
          </p:cNvCxnSpPr>
          <p:nvPr/>
        </p:nvCxnSpPr>
        <p:spPr>
          <a:xfrm>
            <a:off x="8430882" y="1626813"/>
            <a:ext cx="791776" cy="870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7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6D199-C01D-963C-8B82-41E7FA099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51F73D-6A8D-41A8-389C-CEB4AB93E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639096"/>
            <a:ext cx="6047448" cy="5801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28970A-FC29-0518-8A68-F2D8D17E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723" y="1610530"/>
            <a:ext cx="5477639" cy="385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5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3D8A9-B9BC-96AA-1ED7-8575F80F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B12F41-9182-CA09-58DE-1F42D5FF77B4}"/>
              </a:ext>
            </a:extLst>
          </p:cNvPr>
          <p:cNvSpPr txBox="1"/>
          <p:nvPr/>
        </p:nvSpPr>
        <p:spPr>
          <a:xfrm>
            <a:off x="88491" y="98307"/>
            <a:ext cx="277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Insertar tabla de contenido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0A9240-DA72-9151-7B83-F9FF22E2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729" y="255639"/>
            <a:ext cx="6184316" cy="604170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F571C7F-8503-2E21-02F9-B1F1DF862251}"/>
              </a:ext>
            </a:extLst>
          </p:cNvPr>
          <p:cNvSpPr/>
          <p:nvPr/>
        </p:nvSpPr>
        <p:spPr>
          <a:xfrm>
            <a:off x="7209017" y="3812591"/>
            <a:ext cx="3940764" cy="2189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FF3C09D-87F6-7BCE-1096-440147E49222}"/>
              </a:ext>
            </a:extLst>
          </p:cNvPr>
          <p:cNvCxnSpPr>
            <a:cxnSpLocks/>
          </p:cNvCxnSpPr>
          <p:nvPr/>
        </p:nvCxnSpPr>
        <p:spPr>
          <a:xfrm flipH="1">
            <a:off x="6990735" y="698090"/>
            <a:ext cx="1150375" cy="294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C0D886-9214-B645-4413-55D807A45D4B}"/>
              </a:ext>
            </a:extLst>
          </p:cNvPr>
          <p:cNvSpPr/>
          <p:nvPr/>
        </p:nvSpPr>
        <p:spPr>
          <a:xfrm>
            <a:off x="5673212" y="698090"/>
            <a:ext cx="1317523" cy="707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D3C0D2B-06C3-CA7B-1AC1-BC1EF3BD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10" y="1668969"/>
            <a:ext cx="3255563" cy="4365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201DA49-5948-DAA8-B01A-FF9C24672E93}"/>
              </a:ext>
            </a:extLst>
          </p:cNvPr>
          <p:cNvCxnSpPr>
            <a:cxnSpLocks/>
          </p:cNvCxnSpPr>
          <p:nvPr/>
        </p:nvCxnSpPr>
        <p:spPr>
          <a:xfrm flipH="1">
            <a:off x="4375355" y="1407425"/>
            <a:ext cx="1376516" cy="588523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462D53E-1EE0-C632-E156-38BAF2730F42}"/>
              </a:ext>
            </a:extLst>
          </p:cNvPr>
          <p:cNvSpPr txBox="1"/>
          <p:nvPr/>
        </p:nvSpPr>
        <p:spPr>
          <a:xfrm>
            <a:off x="255639" y="392893"/>
            <a:ext cx="260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Implicaciones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Mover secciones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Modificar secciones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Todo se actualiza </a:t>
            </a:r>
          </a:p>
        </p:txBody>
      </p:sp>
    </p:spTree>
    <p:extLst>
      <p:ext uri="{BB962C8B-B14F-4D97-AF65-F5344CB8AC3E}">
        <p14:creationId xmlns:p14="http://schemas.microsoft.com/office/powerpoint/2010/main" val="191179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E0E60-5C40-FA27-923E-26551D55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EB09D6-5554-0A08-F0A2-1C8C6F3F0388}"/>
              </a:ext>
            </a:extLst>
          </p:cNvPr>
          <p:cNvSpPr txBox="1"/>
          <p:nvPr/>
        </p:nvSpPr>
        <p:spPr>
          <a:xfrm>
            <a:off x="78658" y="0"/>
            <a:ext cx="22700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Trabajando con títulos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Numeración automática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Creando rótulos nuevos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19B69C-9944-1234-C965-9712B2BD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83" y="36871"/>
            <a:ext cx="9350359" cy="678425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C5F4526-F380-7E58-FA80-9ECDC846083C}"/>
              </a:ext>
            </a:extLst>
          </p:cNvPr>
          <p:cNvSpPr/>
          <p:nvPr/>
        </p:nvSpPr>
        <p:spPr>
          <a:xfrm>
            <a:off x="7215033" y="523875"/>
            <a:ext cx="1719417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0C3103C-367A-63C1-61AC-2887E562306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774636" y="523875"/>
            <a:ext cx="1440397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39D40646-EED1-A6DC-9AB8-35723F53C35D}"/>
              </a:ext>
            </a:extLst>
          </p:cNvPr>
          <p:cNvSpPr/>
          <p:nvPr/>
        </p:nvSpPr>
        <p:spPr>
          <a:xfrm>
            <a:off x="4690964" y="3503891"/>
            <a:ext cx="285694" cy="2361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E21E79B-53BC-B02C-8B26-3630A0C11075}"/>
              </a:ext>
            </a:extLst>
          </p:cNvPr>
          <p:cNvSpPr/>
          <p:nvPr/>
        </p:nvSpPr>
        <p:spPr>
          <a:xfrm>
            <a:off x="4548117" y="6153858"/>
            <a:ext cx="285694" cy="2361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DE86FB0-83A4-6369-2D66-2CD5D4113AC1}"/>
              </a:ext>
            </a:extLst>
          </p:cNvPr>
          <p:cNvSpPr/>
          <p:nvPr/>
        </p:nvSpPr>
        <p:spPr>
          <a:xfrm>
            <a:off x="9898961" y="2075141"/>
            <a:ext cx="285694" cy="2361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C51DF83-363D-1169-C9CD-901C47FF3A78}"/>
              </a:ext>
            </a:extLst>
          </p:cNvPr>
          <p:cNvSpPr/>
          <p:nvPr/>
        </p:nvSpPr>
        <p:spPr>
          <a:xfrm>
            <a:off x="9143323" y="4142066"/>
            <a:ext cx="285694" cy="2361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6F05452-72E0-4E13-CF5B-16DCB944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9" y="1801901"/>
            <a:ext cx="2396063" cy="1848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F7ED7A7-5420-7A51-C307-5759A012AF10}"/>
              </a:ext>
            </a:extLst>
          </p:cNvPr>
          <p:cNvCxnSpPr>
            <a:cxnSpLocks/>
          </p:cNvCxnSpPr>
          <p:nvPr/>
        </p:nvCxnSpPr>
        <p:spPr>
          <a:xfrm flipH="1">
            <a:off x="2528942" y="904875"/>
            <a:ext cx="4761192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5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E4593-D64E-35A7-8D11-5753B7BC3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C45C25-5955-E50E-1B9C-D57F5CD6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104774"/>
            <a:ext cx="7366325" cy="5876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660197-71E2-FC8A-45B4-8B420E08548A}"/>
              </a:ext>
            </a:extLst>
          </p:cNvPr>
          <p:cNvSpPr txBox="1"/>
          <p:nvPr/>
        </p:nvSpPr>
        <p:spPr>
          <a:xfrm>
            <a:off x="159683" y="104774"/>
            <a:ext cx="26352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Trabajando con títulos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Numeración automática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Creando rótulos nuevos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Insertar tabla de ilustraciones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Referencias cruzadas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75AF9BA-CA43-6428-7643-89BC66663355}"/>
              </a:ext>
            </a:extLst>
          </p:cNvPr>
          <p:cNvSpPr/>
          <p:nvPr/>
        </p:nvSpPr>
        <p:spPr>
          <a:xfrm>
            <a:off x="6629737" y="352425"/>
            <a:ext cx="1523663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7FBFA41-D416-922E-E54D-EA59F681BD3F}"/>
              </a:ext>
            </a:extLst>
          </p:cNvPr>
          <p:cNvCxnSpPr>
            <a:cxnSpLocks/>
          </p:cNvCxnSpPr>
          <p:nvPr/>
        </p:nvCxnSpPr>
        <p:spPr>
          <a:xfrm>
            <a:off x="5375801" y="352425"/>
            <a:ext cx="1586974" cy="123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A2B3B42-6734-ABF4-3209-1FB084391BE4}"/>
              </a:ext>
            </a:extLst>
          </p:cNvPr>
          <p:cNvCxnSpPr>
            <a:cxnSpLocks/>
          </p:cNvCxnSpPr>
          <p:nvPr/>
        </p:nvCxnSpPr>
        <p:spPr>
          <a:xfrm flipH="1">
            <a:off x="6505575" y="542925"/>
            <a:ext cx="676275" cy="2009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7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DEF61-C317-1ABC-0931-720F141D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729177-E72A-8989-4F7A-DE17D850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75" y="442748"/>
            <a:ext cx="8164849" cy="5475744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C4B8C87-9E1C-549A-D56E-C081682BB93A}"/>
              </a:ext>
            </a:extLst>
          </p:cNvPr>
          <p:cNvCxnSpPr>
            <a:cxnSpLocks/>
          </p:cNvCxnSpPr>
          <p:nvPr/>
        </p:nvCxnSpPr>
        <p:spPr>
          <a:xfrm flipH="1">
            <a:off x="7381875" y="1085850"/>
            <a:ext cx="495300" cy="1019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7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997B2-FEE4-4276-0CEB-A8B2D2FAB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4E7C1E6-C6CB-1A36-9910-26ACC3009DB9}"/>
              </a:ext>
            </a:extLst>
          </p:cNvPr>
          <p:cNvSpPr txBox="1"/>
          <p:nvPr/>
        </p:nvSpPr>
        <p:spPr>
          <a:xfrm>
            <a:off x="2324101" y="2609613"/>
            <a:ext cx="699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Siempre trabajar con este procedimiento básico de navegación y aplicando estilos, hasta para los trabajos mas simples.</a:t>
            </a:r>
          </a:p>
        </p:txBody>
      </p:sp>
    </p:spTree>
    <p:extLst>
      <p:ext uri="{BB962C8B-B14F-4D97-AF65-F5344CB8AC3E}">
        <p14:creationId xmlns:p14="http://schemas.microsoft.com/office/powerpoint/2010/main" val="2170094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8679</TotalTime>
  <Words>99</Words>
  <Application>Microsoft Office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Ignacio González Gómez</dc:creator>
  <cp:lastModifiedBy>José Ignacio González Gómez</cp:lastModifiedBy>
  <cp:revision>249</cp:revision>
  <dcterms:created xsi:type="dcterms:W3CDTF">2023-11-27T15:48:28Z</dcterms:created>
  <dcterms:modified xsi:type="dcterms:W3CDTF">2025-02-20T15:23:41Z</dcterms:modified>
</cp:coreProperties>
</file>